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6" r:id="rId12"/>
    <p:sldId id="275" r:id="rId13"/>
    <p:sldId id="278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E3BA-C9A4-4644-B879-1EFF7DED99C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E008-3129-449B-BD6E-063F8DD0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E3BA-C9A4-4644-B879-1EFF7DED99C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E008-3129-449B-BD6E-063F8DD0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E3BA-C9A4-4644-B879-1EFF7DED99C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E008-3129-449B-BD6E-063F8DD0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85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" y="3398839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A5F165D-9204-492F-B966-DDD1B686E8A1}" type="slidenum">
              <a:rPr lang="en-US" altLang="en-US" smtClean="0"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17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8765E1-8C40-4BCA-9D96-D619DAEF843F}" type="slidenum">
              <a:rPr lang="en-US" altLang="en-US" smtClean="0"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20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75784" y="4598989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0EAC8C-454B-461E-88BD-0C59852ADAB7}" type="slidenum">
              <a:rPr lang="en-US" altLang="en-US" smtClean="0"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91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38C65F-789B-47CA-818A-0DDF778B928F}" type="slidenum">
              <a:rPr lang="en-US" altLang="en-US" smtClean="0"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4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3742796" y="4045480"/>
            <a:ext cx="470852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CB7736-47F2-453E-99C3-1B2FFAF3F350}" type="slidenum">
              <a:rPr lang="en-US" altLang="en-US" smtClean="0"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51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B3E9C9-47B7-4574-BBA8-3E7E96290B05}" type="slidenum">
              <a:rPr lang="en-US" altLang="en-US" smtClean="0"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4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258F0F-AEBB-4FF7-A4DA-4AD8B5CB0122}" type="slidenum">
              <a:rPr lang="en-US" altLang="en-US" smtClean="0"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48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911754" y="3580343"/>
            <a:ext cx="5578475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6B4DF3-07C5-4916-B5BC-332CC20A7F3E}" type="slidenum">
              <a:rPr lang="en-US" altLang="en-US" smtClean="0"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7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E3BA-C9A4-4644-B879-1EFF7DED99C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E008-3129-449B-BD6E-063F8DD0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74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0DDB296-FC0B-4F30-A300-7BF1A2C99505}" type="slidenum">
              <a:rPr lang="en-US" altLang="en-US" smtClean="0"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24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7A60D10-FB2B-46E0-A21B-9E58BFEDA485}" type="slidenum">
              <a:rPr lang="en-US" altLang="en-US" smtClean="0"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190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460E35-C44F-4504-923A-DF2A18369FCD}" type="slidenum">
              <a:rPr lang="en-US" altLang="en-US" smtClean="0"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24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014076-5AFB-4063-823A-FD3115614D77}" type="slidenum">
              <a:rPr lang="en-US" altLang="en-US" smtClean="0"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E3BA-C9A4-4644-B879-1EFF7DED99C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E008-3129-449B-BD6E-063F8DD0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4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E3BA-C9A4-4644-B879-1EFF7DED99C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E008-3129-449B-BD6E-063F8DD0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1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E3BA-C9A4-4644-B879-1EFF7DED99C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E008-3129-449B-BD6E-063F8DD0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9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E3BA-C9A4-4644-B879-1EFF7DED99C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E008-3129-449B-BD6E-063F8DD0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0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E3BA-C9A4-4644-B879-1EFF7DED99C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E008-3129-449B-BD6E-063F8DD0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0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E3BA-C9A4-4644-B879-1EFF7DED99C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E008-3129-449B-BD6E-063F8DD0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E3BA-C9A4-4644-B879-1EFF7DED99C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DE008-3129-449B-BD6E-063F8DD0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92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2E3BA-C9A4-4644-B879-1EFF7DED99C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DE008-3129-449B-BD6E-063F8DD0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0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9051"/>
            <a:ext cx="3860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1"/>
            <a:ext cx="54864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1"/>
            <a:ext cx="14224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68B92C-1838-49A9-8057-497CD77A41E8}" type="slidenum">
              <a:rPr lang="en-US" altLang="en-US" smtClean="0"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nggxuan@gmail.co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304459"/>
            <a:ext cx="6096000" cy="62490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THCS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HUỲNH THỊ MỘNG XUÂN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ĐT:  0938.058.172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Email:  </a:t>
            </a:r>
            <a:r>
              <a:rPr lang="en-US" sz="1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monggxuan@gmail.com.vn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 dạy:</a:t>
            </a:r>
            <a:r>
              <a:rPr kumimoji="0" lang="vi-VN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HỌC MÔN MĨ THUẬT TRỰC TUYẾN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 DÙNG HỌC TẬP: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sẳn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 CẦU BỘ MÔN: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Nộp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gvbm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CÁC BƯỚC THỰC HIỆN BÀI HỌC-BÀI TẬP: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100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A4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85"/>
            <a:ext cx="12192000" cy="68643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7" y="194220"/>
            <a:ext cx="4771506" cy="64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0928" y="194220"/>
            <a:ext cx="6423906" cy="646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1" y="266007"/>
            <a:ext cx="10208028" cy="670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4684" y="2094807"/>
            <a:ext cx="8528858" cy="3273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II.NỘI DUNG GHI BÀI: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 THEO MẪU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 CỐC VÀ QUẢ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(VẼ NÉT CHÌ)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I.QUAN SÁT, NHẬN XÉT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CÁCH VẼ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THỰC HÀNH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EM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VẼ CÁI CỐC VÀ QUẢ VÀO A 4.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IV. THỜI GIAN NỘP BÀI 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 </a:t>
            </a:r>
            <a:r>
              <a:rPr lang="en-US" sz="1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nộp</a:t>
            </a:r>
            <a:r>
              <a:rPr lang="en-US" sz="14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4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monggxuan@gmail.com</a:t>
            </a:r>
            <a:endParaRPr lang="en-US" sz="1400" noProof="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nộp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14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chụp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email </a:t>
            </a:r>
            <a:r>
              <a:rPr kumimoji="0" lang="en-US" sz="14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kumimoji="0" lang="en-US" sz="14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14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400" b="0" i="0" u="none" strike="noStrike" kern="1200" cap="none" spc="0" normalizeH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kumimoji="0" lang="en-US" sz="14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1198015" y="619212"/>
            <a:ext cx="5878513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III. BÀI 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TẬP 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964769" y="1635674"/>
            <a:ext cx="768032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Chọn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cái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cốc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quả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sẳn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nhà</a:t>
            </a:r>
            <a:endParaRPr lang="en-US" altLang="en-US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sát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sắp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mẫu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theo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hướng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dẫn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vẽ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nét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chì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cái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cốc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quả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giấy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A 4.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Chụp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gửi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email: </a:t>
            </a:r>
            <a:r>
              <a:rPr lang="en-US" altLang="en-US" sz="28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MỘNG XUÂN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           </a:t>
            </a:r>
            <a:r>
              <a:rPr lang="en-US" alt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monggxuan@gmail.com.vn</a:t>
            </a:r>
            <a:endParaRPr lang="en-US" alt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6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25337" y="834150"/>
            <a:ext cx="8312727" cy="567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 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: 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 CỐC VÀ QUẢ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 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 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 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09"/>
            <a:ext cx="12192000" cy="68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76"/>
            <a:ext cx="12191999" cy="69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1"/>
            <a:ext cx="12192000" cy="68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2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54"/>
            <a:ext cx="12192000" cy="688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408</Words>
  <Application>Microsoft Office PowerPoint</Application>
  <PresentationFormat>Widescreen</PresentationFormat>
  <Paragraphs>51</Paragraphs>
  <Slides>13</Slides>
  <Notes>0</Notes>
  <HiddenSlides>12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16</cp:revision>
  <dcterms:created xsi:type="dcterms:W3CDTF">2021-09-07T08:10:27Z</dcterms:created>
  <dcterms:modified xsi:type="dcterms:W3CDTF">2021-09-08T03:33:27Z</dcterms:modified>
</cp:coreProperties>
</file>